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0707"/>
    <a:srgbClr val="EA0000"/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5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9C1-22CA-441E-BF40-BDEFCDF37FB4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D4AB-DBE4-4A18-8CF8-FE31E7C3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4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9C1-22CA-441E-BF40-BDEFCDF37FB4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D4AB-DBE4-4A18-8CF8-FE31E7C3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4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9C1-22CA-441E-BF40-BDEFCDF37FB4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D4AB-DBE4-4A18-8CF8-FE31E7C3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03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9C1-22CA-441E-BF40-BDEFCDF37FB4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D4AB-DBE4-4A18-8CF8-FE31E7C3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9C1-22CA-441E-BF40-BDEFCDF37FB4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D4AB-DBE4-4A18-8CF8-FE31E7C3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5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9C1-22CA-441E-BF40-BDEFCDF37FB4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D4AB-DBE4-4A18-8CF8-FE31E7C3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3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9C1-22CA-441E-BF40-BDEFCDF37FB4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D4AB-DBE4-4A18-8CF8-FE31E7C3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5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9C1-22CA-441E-BF40-BDEFCDF37FB4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D4AB-DBE4-4A18-8CF8-FE31E7C3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3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9C1-22CA-441E-BF40-BDEFCDF37FB4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D4AB-DBE4-4A18-8CF8-FE31E7C3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5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9C1-22CA-441E-BF40-BDEFCDF37FB4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D4AB-DBE4-4A18-8CF8-FE31E7C3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6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9C1-22CA-441E-BF40-BDEFCDF37FB4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D4AB-DBE4-4A18-8CF8-FE31E7C3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1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B39C1-22CA-441E-BF40-BDEFCDF37FB4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7D4AB-DBE4-4A18-8CF8-FE31E7C3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929"/>
            <a:ext cx="12192000" cy="692005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-2423" y="-23929"/>
            <a:ext cx="433163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0" cap="none" spc="3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LEVERAGE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304" y="770297"/>
            <a:ext cx="42402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i="1" cap="none" spc="3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CAU STUDENT EXPERIENCE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3660">
            <a:off x="3346618" y="735270"/>
            <a:ext cx="3845239" cy="384523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5732">
            <a:off x="649311" y="838767"/>
            <a:ext cx="2999488" cy="37493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24630">
            <a:off x="-110222" y="3670255"/>
            <a:ext cx="2527878" cy="315984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118">
            <a:off x="1821490" y="3236562"/>
            <a:ext cx="2378815" cy="297351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1422">
            <a:off x="8593672" y="3779705"/>
            <a:ext cx="2392055" cy="299006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0554">
            <a:off x="9780667" y="2233555"/>
            <a:ext cx="2322920" cy="290365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78272">
            <a:off x="6345591" y="3087168"/>
            <a:ext cx="2908334" cy="363541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417" y="4691948"/>
            <a:ext cx="1343534" cy="1449205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2520235" y="6130492"/>
            <a:ext cx="56332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spc="3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CAU STUDENT SUCCESS!</a:t>
            </a:r>
            <a:endParaRPr lang="en-US" sz="3200" b="0" cap="none" spc="3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6530">
            <a:off x="6730669" y="102677"/>
            <a:ext cx="2438829" cy="243882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93088">
            <a:off x="8987666" y="38579"/>
            <a:ext cx="2002191" cy="200219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6446">
            <a:off x="8143717" y="2058553"/>
            <a:ext cx="2004350" cy="2004350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1657824" y="2519344"/>
            <a:ext cx="101181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Administrative </a:t>
            </a:r>
          </a:p>
          <a:p>
            <a:pPr algn="ctr"/>
            <a:r>
              <a:rPr lang="en-US" sz="1200" b="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Unit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546901" y="4475428"/>
            <a:ext cx="9268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Finance &amp; </a:t>
            </a:r>
          </a:p>
          <a:p>
            <a:pPr algn="ctr"/>
            <a:r>
              <a:rPr lang="en-US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Sustainability</a:t>
            </a:r>
            <a:endParaRPr lang="en-US" sz="1200" b="0" cap="none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24213" y="5119676"/>
            <a:ext cx="82311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</a:t>
            </a:r>
            <a:r>
              <a:rPr lang="en-US" sz="1200" b="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echnology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572411" y="1106592"/>
            <a:ext cx="7393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Academic</a:t>
            </a:r>
          </a:p>
          <a:p>
            <a:pPr algn="ctr"/>
            <a:r>
              <a:rPr lang="en-US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U</a:t>
            </a:r>
            <a:r>
              <a:rPr lang="en-US" sz="1200" b="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nits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474394" y="4567272"/>
            <a:ext cx="6286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Support</a:t>
            </a:r>
          </a:p>
          <a:p>
            <a:pPr algn="ctr"/>
            <a:r>
              <a:rPr lang="en-US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Service</a:t>
            </a:r>
          </a:p>
          <a:p>
            <a:pPr algn="ctr"/>
            <a:r>
              <a:rPr lang="en-US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U</a:t>
            </a:r>
            <a:r>
              <a:rPr lang="en-US" sz="1200" b="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332581" y="4919810"/>
            <a:ext cx="93006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Faculty &amp;</a:t>
            </a:r>
          </a:p>
          <a:p>
            <a:pPr algn="ctr"/>
            <a:r>
              <a:rPr lang="en-US" sz="1200" b="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Staff</a:t>
            </a:r>
          </a:p>
          <a:p>
            <a:pPr algn="ctr"/>
            <a:r>
              <a:rPr lang="en-US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Development</a:t>
            </a:r>
            <a:endParaRPr lang="en-US" sz="1200" b="0" cap="none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746329" y="2809282"/>
            <a:ext cx="73930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Academic</a:t>
            </a:r>
          </a:p>
          <a:p>
            <a:pPr algn="ctr"/>
            <a:r>
              <a:rPr lang="en-US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Programs</a:t>
            </a:r>
            <a:endParaRPr lang="en-US" sz="1200" b="0" cap="none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496271" y="3362214"/>
            <a:ext cx="8947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Campus Life</a:t>
            </a:r>
          </a:p>
          <a:p>
            <a:pPr algn="ctr"/>
            <a:r>
              <a:rPr lang="en-US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&amp; Student</a:t>
            </a:r>
          </a:p>
          <a:p>
            <a:pPr algn="ctr"/>
            <a:r>
              <a:rPr lang="en-US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</a:t>
            </a:r>
            <a:r>
              <a:rPr lang="en-US" sz="1200" b="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ervices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9639882" y="911872"/>
            <a:ext cx="724877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R</a:t>
            </a:r>
            <a:r>
              <a:rPr lang="en-US" sz="1200" b="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esearch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402471" y="1842688"/>
            <a:ext cx="1657826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CAU</a:t>
            </a:r>
          </a:p>
          <a:p>
            <a:pPr algn="ctr"/>
            <a:r>
              <a:rPr lang="en-US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Student</a:t>
            </a:r>
          </a:p>
          <a:p>
            <a:pPr algn="ctr"/>
            <a:r>
              <a:rPr lang="en-US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E</a:t>
            </a:r>
            <a:r>
              <a:rPr lang="en-US" sz="2800" b="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xperience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448" y="4986491"/>
            <a:ext cx="1624069" cy="203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56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-21600000">
                                      <p:cBhvr>
                                        <p:cTn id="8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-21600000">
                                      <p:cBhvr>
                                        <p:cTn id="14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-21600000">
                                      <p:cBhvr>
                                        <p:cTn id="1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-21600000">
                                      <p:cBhvr>
                                        <p:cTn id="2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-21600000">
                                      <p:cBhvr>
                                        <p:cTn id="22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34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Century Gothic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Heard, Cafabian</dc:creator>
  <cp:lastModifiedBy> </cp:lastModifiedBy>
  <cp:revision>18</cp:revision>
  <dcterms:created xsi:type="dcterms:W3CDTF">2019-01-07T21:07:03Z</dcterms:created>
  <dcterms:modified xsi:type="dcterms:W3CDTF">2019-08-31T20:51:29Z</dcterms:modified>
</cp:coreProperties>
</file>